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449" r:id="rId5"/>
    <p:sldId id="450" r:id="rId6"/>
    <p:sldId id="451" r:id="rId7"/>
    <p:sldId id="452" r:id="rId8"/>
    <p:sldId id="453" r:id="rId9"/>
    <p:sldId id="422" r:id="rId10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8EFA00"/>
    <a:srgbClr val="76D6FF"/>
    <a:srgbClr val="FFFD78"/>
    <a:srgbClr val="FF2F92"/>
    <a:srgbClr val="FF7E79"/>
    <a:srgbClr val="FF85FF"/>
    <a:srgbClr val="EBEBEB"/>
    <a:srgbClr val="D883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26" autoAdjust="0"/>
    <p:restoredTop sz="96405" autoAdjust="0"/>
  </p:normalViewPr>
  <p:slideViewPr>
    <p:cSldViewPr showGuides="1">
      <p:cViewPr varScale="1">
        <p:scale>
          <a:sx n="115" d="100"/>
          <a:sy n="115" d="100"/>
        </p:scale>
        <p:origin x="216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1/9/23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25 – Clean Code – Design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 design pattern?</a:t>
            </a:r>
          </a:p>
        </p:txBody>
      </p:sp>
      <p:pic>
        <p:nvPicPr>
          <p:cNvPr id="1026" name="Picture 2" descr="Gangs Of Four Design Patterns Book">
            <a:extLst>
              <a:ext uri="{FF2B5EF4-FFF2-40B4-BE49-F238E27FC236}">
                <a16:creationId xmlns:a16="http://schemas.microsoft.com/office/drawing/2014/main" id="{242048EA-6338-B8FA-8A13-822D04F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052736"/>
            <a:ext cx="3342671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35280" y="1988840"/>
            <a:ext cx="71900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 design pattern is a </a:t>
            </a:r>
            <a:r>
              <a:rPr lang="en-US" sz="2000" dirty="0">
                <a:solidFill>
                  <a:srgbClr val="FF0000"/>
                </a:solidFill>
              </a:rPr>
              <a:t>named</a:t>
            </a:r>
            <a:r>
              <a:rPr lang="en-US" sz="2000" dirty="0">
                <a:solidFill>
                  <a:schemeClr val="tx2"/>
                </a:solidFill>
              </a:rPr>
              <a:t> solution to a problem in a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D131F-2442-0297-92CF-9297E1EA3E05}"/>
              </a:ext>
            </a:extLst>
          </p:cNvPr>
          <p:cNvSpPr txBox="1"/>
          <p:nvPr/>
        </p:nvSpPr>
        <p:spPr>
          <a:xfrm>
            <a:off x="443332" y="2674716"/>
            <a:ext cx="6973940" cy="590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Naming the pattern helps developers discuss solutions to a design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FBD08-E428-0FD9-4E02-D8495CE7F39A}"/>
              </a:ext>
            </a:extLst>
          </p:cNvPr>
          <p:cNvSpPr txBox="1"/>
          <p:nvPr/>
        </p:nvSpPr>
        <p:spPr>
          <a:xfrm>
            <a:off x="8832304" y="4653136"/>
            <a:ext cx="13949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8EFA00"/>
                </a:solidFill>
              </a:rPr>
              <a:t>GOF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04E15-E40A-0624-98FA-670A254A4D41}"/>
              </a:ext>
            </a:extLst>
          </p:cNvPr>
          <p:cNvSpPr txBox="1"/>
          <p:nvPr/>
        </p:nvSpPr>
        <p:spPr>
          <a:xfrm>
            <a:off x="443332" y="3611332"/>
            <a:ext cx="7190045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Types of Patterns: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Creational Patterns </a:t>
            </a:r>
            <a:r>
              <a:rPr lang="en-US" sz="1600" dirty="0">
                <a:solidFill>
                  <a:schemeClr val="tx2"/>
                </a:solidFill>
              </a:rPr>
              <a:t>– help create instances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00FF00"/>
                </a:highlight>
              </a:rPr>
              <a:t>Structural Patterns </a:t>
            </a:r>
            <a:r>
              <a:rPr lang="en-US" sz="1600" dirty="0">
                <a:solidFill>
                  <a:schemeClr val="tx2"/>
                </a:solidFill>
              </a:rPr>
              <a:t>– help set up the communication pathways between separate groups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  <a:highlight>
                  <a:srgbClr val="FF7E79"/>
                </a:highlight>
              </a:rPr>
              <a:t>Behavioural</a:t>
            </a:r>
            <a:r>
              <a:rPr lang="en-US" sz="1600" dirty="0">
                <a:solidFill>
                  <a:schemeClr val="tx2"/>
                </a:solidFill>
                <a:highlight>
                  <a:srgbClr val="FF7E79"/>
                </a:highlight>
              </a:rPr>
              <a:t> Patterns </a:t>
            </a:r>
            <a:r>
              <a:rPr lang="en-US" sz="1600" dirty="0">
                <a:solidFill>
                  <a:schemeClr val="tx2"/>
                </a:solidFill>
              </a:rPr>
              <a:t>– help you partition the </a:t>
            </a:r>
            <a:r>
              <a:rPr lang="en-US" sz="1600" dirty="0" err="1">
                <a:solidFill>
                  <a:schemeClr val="tx2"/>
                </a:solidFill>
              </a:rPr>
              <a:t>behaviours</a:t>
            </a:r>
            <a:r>
              <a:rPr lang="en-US" sz="1600" dirty="0">
                <a:solidFill>
                  <a:schemeClr val="tx2"/>
                </a:solidFill>
              </a:rPr>
              <a:t> of your system into discrete patterns.</a:t>
            </a:r>
          </a:p>
        </p:txBody>
      </p:sp>
    </p:spTree>
    <p:extLst>
      <p:ext uri="{BB962C8B-B14F-4D97-AF65-F5344CB8AC3E}">
        <p14:creationId xmlns:p14="http://schemas.microsoft.com/office/powerpoint/2010/main" val="2014737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00854" y="1431926"/>
            <a:ext cx="1101730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command pattern is a way of coupling what is done from who does it.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decouple what gets done from who does it – special decoupling. And also you can store commands objects in an array and execute them at a specific time – temporal decoupling.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C8FA-476C-A8FC-B60D-0F49A19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824249"/>
            <a:ext cx="3377486" cy="3356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62C9F-4F53-DE9E-89D7-9F080BF0E62A}"/>
              </a:ext>
            </a:extLst>
          </p:cNvPr>
          <p:cNvSpPr txBox="1"/>
          <p:nvPr/>
        </p:nvSpPr>
        <p:spPr>
          <a:xfrm>
            <a:off x="6125138" y="2824249"/>
            <a:ext cx="332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Code : turn lights on and off</a:t>
            </a:r>
          </a:p>
        </p:txBody>
      </p:sp>
    </p:spTree>
    <p:extLst>
      <p:ext uri="{BB962C8B-B14F-4D97-AF65-F5344CB8AC3E}">
        <p14:creationId xmlns:p14="http://schemas.microsoft.com/office/powerpoint/2010/main" val="851498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Xerox </a:t>
            </a:r>
            <a:r>
              <a:rPr lang="en-US" dirty="0" err="1"/>
              <a:t>colour</a:t>
            </a:r>
            <a:r>
              <a:rPr lang="en-US" dirty="0"/>
              <a:t> copier example – special decoupling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BFE20-FDC1-1D9A-2A3E-5D3662AA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4" y="1529167"/>
            <a:ext cx="3185992" cy="28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7DD21-DC09-A290-F848-627B6F61EDC9}"/>
              </a:ext>
            </a:extLst>
          </p:cNvPr>
          <p:cNvSpPr txBox="1"/>
          <p:nvPr/>
        </p:nvSpPr>
        <p:spPr>
          <a:xfrm>
            <a:off x="450946" y="123534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Lots of motors to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C7FD1-69FA-D999-2D06-31A9A8F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51" y="1916832"/>
            <a:ext cx="5270727" cy="3789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879600-87B1-82E7-07DC-D4292F160822}"/>
              </a:ext>
            </a:extLst>
          </p:cNvPr>
          <p:cNvSpPr txBox="1"/>
          <p:nvPr/>
        </p:nvSpPr>
        <p:spPr>
          <a:xfrm>
            <a:off x="3780874" y="2671870"/>
            <a:ext cx="16475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Sensor contains a command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10E79-511B-A478-24D6-7D8578E1582A}"/>
              </a:ext>
            </a:extLst>
          </p:cNvPr>
          <p:cNvSpPr txBox="1"/>
          <p:nvPr/>
        </p:nvSpPr>
        <p:spPr>
          <a:xfrm>
            <a:off x="8472264" y="2450270"/>
            <a:ext cx="240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Every time the sensor is tripped the </a:t>
            </a:r>
            <a:r>
              <a:rPr lang="en-US" sz="1600" dirty="0" err="1">
                <a:solidFill>
                  <a:srgbClr val="941651"/>
                </a:solidFill>
              </a:rPr>
              <a:t>exectute</a:t>
            </a:r>
            <a:r>
              <a:rPr lang="en-US" sz="1600" dirty="0">
                <a:solidFill>
                  <a:srgbClr val="941651"/>
                </a:solidFill>
              </a:rPr>
              <a:t>() method on the command object is called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C1203-3E03-CBE2-12F6-8CD91A57EB63}"/>
              </a:ext>
            </a:extLst>
          </p:cNvPr>
          <p:cNvSpPr txBox="1"/>
          <p:nvPr/>
        </p:nvSpPr>
        <p:spPr>
          <a:xfrm>
            <a:off x="1199456" y="4437112"/>
            <a:ext cx="2404814" cy="757130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sensor knows nothing about the type of device it is controlling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BB0E5-F5D4-B27F-4F3B-1940606EB48B}"/>
              </a:ext>
            </a:extLst>
          </p:cNvPr>
          <p:cNvSpPr txBox="1"/>
          <p:nvPr/>
        </p:nvSpPr>
        <p:spPr>
          <a:xfrm>
            <a:off x="1559496" y="5506510"/>
            <a:ext cx="2404814" cy="978729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The Command Pattern is a great way of de-coupling what is done from who does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1B0C1-A609-A008-B52B-CF87DB192973}"/>
              </a:ext>
            </a:extLst>
          </p:cNvPr>
          <p:cNvSpPr txBox="1"/>
          <p:nvPr/>
        </p:nvSpPr>
        <p:spPr>
          <a:xfrm>
            <a:off x="6349530" y="596669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Code : process requests</a:t>
            </a:r>
          </a:p>
        </p:txBody>
      </p:sp>
    </p:spTree>
    <p:extLst>
      <p:ext uri="{BB962C8B-B14F-4D97-AF65-F5344CB8AC3E}">
        <p14:creationId xmlns:p14="http://schemas.microsoft.com/office/powerpoint/2010/main" val="12542530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even implement Undo!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79600-87B1-82E7-07DC-D4292F160822}"/>
              </a:ext>
            </a:extLst>
          </p:cNvPr>
          <p:cNvSpPr txBox="1"/>
          <p:nvPr/>
        </p:nvSpPr>
        <p:spPr>
          <a:xfrm>
            <a:off x="8472264" y="1212844"/>
            <a:ext cx="16475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Sensor contains a command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10E79-511B-A478-24D6-7D8578E1582A}"/>
              </a:ext>
            </a:extLst>
          </p:cNvPr>
          <p:cNvSpPr txBox="1"/>
          <p:nvPr/>
        </p:nvSpPr>
        <p:spPr>
          <a:xfrm>
            <a:off x="8472264" y="2450270"/>
            <a:ext cx="240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Every time the sensor is tripped the </a:t>
            </a:r>
            <a:r>
              <a:rPr lang="en-US" sz="1600" dirty="0" err="1">
                <a:solidFill>
                  <a:srgbClr val="941651"/>
                </a:solidFill>
              </a:rPr>
              <a:t>exectute</a:t>
            </a:r>
            <a:r>
              <a:rPr lang="en-US" sz="1600" dirty="0">
                <a:solidFill>
                  <a:srgbClr val="941651"/>
                </a:solidFill>
              </a:rPr>
              <a:t>() method on the command object is called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C1203-3E03-CBE2-12F6-8CD91A57EB63}"/>
              </a:ext>
            </a:extLst>
          </p:cNvPr>
          <p:cNvSpPr txBox="1"/>
          <p:nvPr/>
        </p:nvSpPr>
        <p:spPr>
          <a:xfrm>
            <a:off x="7176120" y="4350704"/>
            <a:ext cx="2404814" cy="757130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sensor knows nothing about the type of device it is controlling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BB0E5-F5D4-B27F-4F3B-1940606EB48B}"/>
              </a:ext>
            </a:extLst>
          </p:cNvPr>
          <p:cNvSpPr txBox="1"/>
          <p:nvPr/>
        </p:nvSpPr>
        <p:spPr>
          <a:xfrm>
            <a:off x="8917434" y="5107834"/>
            <a:ext cx="2404814" cy="978729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The Command Pattern is a great way of de-coupling what is done from who does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61B0C1-A609-A008-B52B-CF87DB192973}"/>
              </a:ext>
            </a:extLst>
          </p:cNvPr>
          <p:cNvSpPr txBox="1"/>
          <p:nvPr/>
        </p:nvSpPr>
        <p:spPr>
          <a:xfrm>
            <a:off x="6349530" y="596669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Code : process requests</a:t>
            </a:r>
          </a:p>
        </p:txBody>
      </p:sp>
    </p:spTree>
    <p:extLst>
      <p:ext uri="{BB962C8B-B14F-4D97-AF65-F5344CB8AC3E}">
        <p14:creationId xmlns:p14="http://schemas.microsoft.com/office/powerpoint/2010/main" val="6854186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26343</TotalTime>
  <Words>281</Words>
  <Application>Microsoft Macintosh PowerPoint</Application>
  <PresentationFormat>Widescreen</PresentationFormat>
  <Paragraphs>32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DFS</vt:lpstr>
      <vt:lpstr>25 – Clean Code – Design Patterns</vt:lpstr>
      <vt:lpstr>So What is a design pattern?</vt:lpstr>
      <vt:lpstr>The Command Pattern</vt:lpstr>
      <vt:lpstr>Xerox colour copier example – special decoupling</vt:lpstr>
      <vt:lpstr>You can even implement Undo!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74</cp:revision>
  <dcterms:created xsi:type="dcterms:W3CDTF">2022-08-24T15:23:13Z</dcterms:created>
  <dcterms:modified xsi:type="dcterms:W3CDTF">2023-01-09T20:58:48Z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